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607613-E1D8-4273-B73E-B41D64C0AEBD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0B93F-3EAE-4808-BF03-15DEDA7CCD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607613-E1D8-4273-B73E-B41D64C0AEBD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0B93F-3EAE-4808-BF03-15DEDA7CCD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607613-E1D8-4273-B73E-B41D64C0AEBD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0B93F-3EAE-4808-BF03-15DEDA7CCD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607613-E1D8-4273-B73E-B41D64C0AEBD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0B93F-3EAE-4808-BF03-15DEDA7CCD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607613-E1D8-4273-B73E-B41D64C0AEBD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0B93F-3EAE-4808-BF03-15DEDA7CCD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607613-E1D8-4273-B73E-B41D64C0AEBD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0B93F-3EAE-4808-BF03-15DEDA7CCD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607613-E1D8-4273-B73E-B41D64C0AEBD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0B93F-3EAE-4808-BF03-15DEDA7CCD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607613-E1D8-4273-B73E-B41D64C0AEBD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0B93F-3EAE-4808-BF03-15DEDA7CCD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607613-E1D8-4273-B73E-B41D64C0AEBD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0B93F-3EAE-4808-BF03-15DEDA7CCD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607613-E1D8-4273-B73E-B41D64C0AEBD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0B93F-3EAE-4808-BF03-15DEDA7CCD1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607613-E1D8-4273-B73E-B41D64C0AEBD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0B93F-3EAE-4808-BF03-15DEDA7CCD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0607613-E1D8-4273-B73E-B41D64C0AEBD}" type="datetimeFigureOut">
              <a:rPr lang="en-US" smtClean="0"/>
              <a:t>10/31/2012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2F0B93F-3EAE-4808-BF03-15DEDA7CCD1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859302"/>
          </a:xfrm>
        </p:spPr>
        <p:txBody>
          <a:bodyPr/>
          <a:lstStyle/>
          <a:p>
            <a:r>
              <a:rPr lang="en-US" dirty="0" smtClean="0"/>
              <a:t>Wednesday, October 31, 2012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32560" y="1295400"/>
                <a:ext cx="7406640" cy="495300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If you have a signed quiz to show me, please have it out as you work on your TISK problems.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TISK Problems</a:t>
                </a:r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Evaluate: -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185−</m:t>
                    </m:r>
                    <m:r>
                      <a:rPr lang="en-US" b="0" i="1" smtClean="0">
                        <a:latin typeface="Cambria Math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−21+17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Factor: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+30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−80</m:t>
                    </m:r>
                  </m:oMath>
                </a14:m>
                <a:endParaRPr lang="en-US" dirty="0" smtClean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Write a congruence statement for the triangles given: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No Mental Math today.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32560" y="1295400"/>
                <a:ext cx="7406640" cy="4953000"/>
              </a:xfrm>
              <a:blipFill rotWithShape="1">
                <a:blip r:embed="rId2"/>
                <a:stretch>
                  <a:fillRect l="-905" t="-1970" r="-13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981" y="4267200"/>
            <a:ext cx="3039669" cy="2556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H="1">
            <a:off x="6248400" y="4968466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353300" y="5622691"/>
            <a:ext cx="152400" cy="2050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017537" y="5440755"/>
            <a:ext cx="0" cy="202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093737" y="5440755"/>
            <a:ext cx="0" cy="202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993455" y="59436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993455" y="60198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562600" y="4892266"/>
            <a:ext cx="228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486400" y="4968466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86400" y="5044666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7467600" y="6248400"/>
            <a:ext cx="76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7505700" y="6248400"/>
            <a:ext cx="1143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7620000" y="6324600"/>
            <a:ext cx="76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02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§5-1 Special Segments in Triangles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895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Perpendicular Bisectors</a:t>
            </a:r>
          </a:p>
          <a:p>
            <a:pPr lvl="1"/>
            <a:r>
              <a:rPr lang="en-US" dirty="0" smtClean="0"/>
              <a:t>Def.: A segment is a perpendicular bisector of a triangle </a:t>
            </a:r>
            <a:r>
              <a:rPr lang="en-US" dirty="0" err="1" smtClean="0"/>
              <a:t>iff</a:t>
            </a:r>
            <a:r>
              <a:rPr lang="en-US" dirty="0" smtClean="0"/>
              <a:t> it passes through the midpoint of the segment and is perpendicular to the segment.</a:t>
            </a:r>
          </a:p>
          <a:p>
            <a:pPr lvl="1"/>
            <a:r>
              <a:rPr lang="en-US" dirty="0" smtClean="0"/>
              <a:t>Theorem:  A point is on the perpendicular bisector of a segment if and only if it is equidistant from the endpoints of the segment.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94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§5-1 Special Segments in Triangles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Median</a:t>
            </a:r>
          </a:p>
          <a:p>
            <a:pPr lvl="1"/>
            <a:r>
              <a:rPr lang="en-US" dirty="0" smtClean="0"/>
              <a:t>Def.: A segment is a median of a triangle </a:t>
            </a:r>
            <a:r>
              <a:rPr lang="en-US" dirty="0" err="1" smtClean="0"/>
              <a:t>iff</a:t>
            </a:r>
            <a:r>
              <a:rPr lang="en-US" dirty="0" smtClean="0"/>
              <a:t> its endpoints are a vertex and a midpoint of the side opposite that vertex.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55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§5-1 Special Segments in Triangles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Altitude</a:t>
            </a:r>
          </a:p>
          <a:p>
            <a:pPr lvl="1"/>
            <a:r>
              <a:rPr lang="en-US" dirty="0" smtClean="0"/>
              <a:t>Def.: A segment is an altitude of a triangle if and only if one of its endpoints is a vertex of the triangle and the segment is perpendicular to the side opposite that vertex.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23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§5-1 Special Segments in Triangles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657600"/>
          </a:xfrm>
        </p:spPr>
        <p:txBody>
          <a:bodyPr/>
          <a:lstStyle/>
          <a:p>
            <a:r>
              <a:rPr lang="en-US" dirty="0" smtClean="0"/>
              <a:t>Angle Bisector</a:t>
            </a:r>
          </a:p>
          <a:p>
            <a:pPr lvl="1"/>
            <a:r>
              <a:rPr lang="en-US" dirty="0" smtClean="0"/>
              <a:t>Def.: A line, segment or ray is an angle bisector if and only if it divides an angle into two congruent angles.</a:t>
            </a:r>
          </a:p>
          <a:p>
            <a:pPr lvl="1"/>
            <a:r>
              <a:rPr lang="en-US" dirty="0" smtClean="0"/>
              <a:t>Theorem: A point is on the bisector of an angle if and only if it is equidistant from the sides of the angle.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73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p. 243 #24-27, 28-31 &amp; 34</a:t>
            </a:r>
          </a:p>
        </p:txBody>
      </p:sp>
    </p:spTree>
    <p:extLst>
      <p:ext uri="{BB962C8B-B14F-4D97-AF65-F5344CB8AC3E}">
        <p14:creationId xmlns:p14="http://schemas.microsoft.com/office/powerpoint/2010/main" val="391582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</TotalTime>
  <Words>273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Wednesday, October 31, 2012</vt:lpstr>
      <vt:lpstr>§5-1 Special Segments in Triangles</vt:lpstr>
      <vt:lpstr>§5-1 Special Segments in Triangles</vt:lpstr>
      <vt:lpstr>§5-1 Special Segments in Triangles</vt:lpstr>
      <vt:lpstr>§5-1 Special Segments in Triangles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October 31, 2012</dc:title>
  <dc:creator>Dria</dc:creator>
  <cp:lastModifiedBy>Dria</cp:lastModifiedBy>
  <cp:revision>4</cp:revision>
  <dcterms:created xsi:type="dcterms:W3CDTF">2012-10-31T17:37:17Z</dcterms:created>
  <dcterms:modified xsi:type="dcterms:W3CDTF">2012-10-31T23:04:37Z</dcterms:modified>
</cp:coreProperties>
</file>